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>
  <p:sldMasterIdLst>
    <p:sldMasterId id="2147483648" r:id="rId1"/>
  </p:sldMasterIdLst>
  <p:notesMasterIdLst>
    <p:notesMasterId r:id="rId9"/>
  </p:notesMasterIdLst>
  <p:sldIdLst>
    <p:sldId id="325" r:id="rId2"/>
    <p:sldId id="308" r:id="rId3"/>
    <p:sldId id="353" r:id="rId4"/>
    <p:sldId id="354" r:id="rId5"/>
    <p:sldId id="355" r:id="rId6"/>
    <p:sldId id="352" r:id="rId7"/>
    <p:sldId id="302" r:id="rId8"/>
  </p:sldIdLst>
  <p:sldSz cx="9144000" cy="6858000" type="screen4x3"/>
  <p:notesSz cx="6794500" cy="9931400"/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8">
          <p15:clr>
            <a:srgbClr val="A4A3A4"/>
          </p15:clr>
        </p15:guide>
        <p15:guide id="2" orient="horz" pos="3975">
          <p15:clr>
            <a:srgbClr val="A4A3A4"/>
          </p15:clr>
        </p15:guide>
        <p15:guide id="3" pos="2881">
          <p15:clr>
            <a:srgbClr val="A4A3A4"/>
          </p15:clr>
        </p15:guide>
        <p15:guide id="4" pos="203">
          <p15:clr>
            <a:srgbClr val="A4A3A4"/>
          </p15:clr>
        </p15:guide>
        <p15:guide id="5" pos="55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fuhl Judith" initials="PJ" lastIdx="1" clrIdx="0">
    <p:extLst>
      <p:ext uri="{19B8F6BF-5375-455C-9EA6-DF929625EA0E}">
        <p15:presenceInfo xmlns:p15="http://schemas.microsoft.com/office/powerpoint/2012/main" userId="Pfuhl Judit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001A"/>
    <a:srgbClr val="F20000"/>
    <a:srgbClr val="F8C4A5"/>
    <a:srgbClr val="EE8258"/>
    <a:srgbClr val="FFFFFF"/>
    <a:srgbClr val="FF0000"/>
    <a:srgbClr val="005022"/>
    <a:srgbClr val="76A2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3" autoAdjust="0"/>
    <p:restoredTop sz="93094" autoAdjust="0"/>
  </p:normalViewPr>
  <p:slideViewPr>
    <p:cSldViewPr snapToGrid="0" snapToObjects="1">
      <p:cViewPr varScale="1">
        <p:scale>
          <a:sx n="64" d="100"/>
          <a:sy n="64" d="100"/>
        </p:scale>
        <p:origin x="67" y="446"/>
      </p:cViewPr>
      <p:guideLst>
        <p:guide orient="horz" pos="868"/>
        <p:guide orient="horz" pos="3975"/>
        <p:guide pos="2881"/>
        <p:guide pos="203"/>
        <p:guide pos="55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-43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napToObjects="1">
      <p:cViewPr varScale="1">
        <p:scale>
          <a:sx n="93" d="100"/>
          <a:sy n="93" d="100"/>
        </p:scale>
        <p:origin x="3730" y="82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Arial" charset="0"/>
                <a:ea typeface="ＭＳ Ｐゴシック" pitchFamily="28" charset="-128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28" charset="-128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8050"/>
            <a:ext cx="4981575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Mastertextformat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Arial" charset="0"/>
                <a:ea typeface="ＭＳ Ｐゴシック" pitchFamily="28" charset="-128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28" charset="-128"/>
                <a:cs typeface="+mn-cs"/>
              </a:defRPr>
            </a:lvl1pPr>
          </a:lstStyle>
          <a:p>
            <a:pPr>
              <a:defRPr/>
            </a:pPr>
            <a:fld id="{4F2F1D8A-D5E4-49AA-99FE-4A5E4281AA6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chutz.kja-freiburg.de/themen/schutz-gegen-sexualisierte-gewalt/materialien/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b="1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  <a:t> 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  <a:t>Diese grundsätzlichen Hinweise, sind bei der Planung und Durchführung von digitalen Veranstaltungen hilfreich. </a:t>
            </a:r>
            <a:b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</a:br>
            <a: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  <a:t>Der wertschätzende und grenzachtende Umgang sowie der Verhaltenskodex des Erzbistums Freiburg gilt bei Angeboten der kirchlichen Jugendarbeit im digitalen Raum ebenso wie bei Präsenztreffen. 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2F1D8A-D5E4-49AA-99FE-4A5E4281AA69}" type="slidenum">
              <a:rPr lang="de-DE" smtClean="0"/>
              <a:pPr>
                <a:defRPr/>
              </a:pPr>
              <a:t>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3368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Auf einzelne Symbole wird später näher eingegangen.</a:t>
            </a:r>
            <a:r>
              <a:rPr lang="de-DE" baseline="0" dirty="0" smtClean="0"/>
              <a:t>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2F1D8A-D5E4-49AA-99FE-4A5E4281AA69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6962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Check:</a:t>
            </a:r>
            <a:r>
              <a:rPr lang="de-DE" baseline="0" dirty="0" smtClean="0"/>
              <a:t> Was wird von mir </a:t>
            </a:r>
            <a:r>
              <a:rPr lang="de-DE" b="1" baseline="0" dirty="0" smtClean="0"/>
              <a:t>sichtbar</a:t>
            </a:r>
            <a:r>
              <a:rPr lang="de-DE" baseline="0" dirty="0" smtClean="0"/>
              <a:t>: 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  <a:t>kurz Zeit lassen es sich unter diesen Bedingungen einzurichten,</a:t>
            </a: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  <a:t> 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  <a:t>evtl. Hinweis darauf, dass wir heute auch aufstehen werden, …</a:t>
            </a:r>
            <a:b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</a:b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2F1D8A-D5E4-49AA-99FE-4A5E4281AA69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68567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Erreichbarkeit: hier Kontaktmöglichkeiten benennen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2F1D8A-D5E4-49AA-99FE-4A5E4281AA69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64685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2F1D8A-D5E4-49AA-99FE-4A5E4281AA69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7849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  <a:t>Weitere</a:t>
            </a: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  <a:t> Punkte zum grenzachtenden und sensiblen Umgang:  </a:t>
            </a:r>
            <a:endParaRPr lang="de-DE" sz="1200" kern="1200" dirty="0" smtClean="0"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  <a:cs typeface="+mn-cs"/>
            </a:endParaRPr>
          </a:p>
          <a:p>
            <a:pPr marL="457200" lvl="1" indent="0">
              <a:buNone/>
            </a:pPr>
            <a: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  <a:t>1. Bitte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  <a:t>, dass Teilnehmer*innen ein </a:t>
            </a:r>
            <a:r>
              <a:rPr lang="de-DE" sz="1200" b="1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  <a:t>Signal/Info geben, wenn sie den „Raum“ während des Programms geplant verlassen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  <a:t>. </a:t>
            </a:r>
          </a:p>
          <a:p>
            <a:pPr marL="457200" lvl="1" indent="0">
              <a:buNone/>
            </a:pPr>
            <a: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  <a:t>2. Im 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  <a:t>Vorfeld Hinweis geben, dass die Leitung und Teilnehmer*innen die Veranstaltung </a:t>
            </a:r>
            <a:r>
              <a:rPr lang="de-DE" sz="1200" b="1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  <a:t>unterbrechen, wenn etwas Ungeplantes passiert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  <a:t>, beispielsweise eine Person plötzlich „weg“ ist (Störungen haben Vorrang). </a:t>
            </a:r>
            <a:endParaRPr lang="de-DE" sz="1200" i="1" kern="1200" dirty="0" smtClean="0"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  <a:cs typeface="+mn-cs"/>
            </a:endParaRPr>
          </a:p>
          <a:p>
            <a:pPr marL="457200" lvl="1" indent="0">
              <a:buNone/>
            </a:pPr>
            <a: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  <a:t>3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  <a:t>. Durch die digitale Distanz ist ein ganzheitlicher Blick kaum möglich. Daher dem </a:t>
            </a:r>
            <a:r>
              <a:rPr lang="de-DE" sz="1200" b="1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  <a:t>Veranstaltungsformat angepasst Kontaktdaten erfassen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  <a:t> (z. Bsp. nicht nur Mail, sondern auch Handynummer etc.) um Personen auch telefonisch erreichen zu können. </a:t>
            </a:r>
            <a:r>
              <a:rPr lang="de-DE" sz="1200" b="1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  <a:t>Ggf. im Vorfeld darüber informieren, dass Leitungsteam je nach Situation  anruft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  <a:t>. </a:t>
            </a:r>
            <a:endParaRPr lang="de-DE" sz="1200" i="1" kern="1200" dirty="0" smtClean="0"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  <a:cs typeface="+mn-cs"/>
            </a:endParaRPr>
          </a:p>
          <a:p>
            <a:pPr lvl="1"/>
            <a: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</a:rPr>
              <a:t>4. Die „Checkliste Schutzkonzept für Veranstaltungen“ kann bei der Planung von digitalen Veranstaltungen auch genutzt werden. 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  <a:cs typeface="+mn-cs"/>
                <a:sym typeface="Wingdings" panose="05000000000000000000" pitchFamily="2" charset="2"/>
              </a:rPr>
              <a:t> </a:t>
            </a:r>
            <a:r>
              <a:rPr lang="de-DE" dirty="0" smtClean="0">
                <a:hlinkClick r:id="rId3"/>
              </a:rPr>
              <a:t>Materialien zur Prävention vor sexualisierter Gewalt (kja-freiburg.de)</a:t>
            </a:r>
            <a:endParaRPr lang="de-DE" sz="1200" kern="1200" dirty="0" smtClean="0"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  <a:cs typeface="+mn-cs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2F1D8A-D5E4-49AA-99FE-4A5E4281AA69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526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erade Verbindung 14"/>
          <p:cNvCxnSpPr>
            <a:cxnSpLocks noChangeShapeType="1"/>
          </p:cNvCxnSpPr>
          <p:nvPr userDrawn="1"/>
        </p:nvCxnSpPr>
        <p:spPr bwMode="auto">
          <a:xfrm flipV="1">
            <a:off x="7758113" y="2238375"/>
            <a:ext cx="65087" cy="4337050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sp>
        <p:nvSpPr>
          <p:cNvPr id="8090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17057" y="4714356"/>
            <a:ext cx="3105509" cy="1088571"/>
          </a:xfrm>
          <a:ln algn="ctr"/>
        </p:spPr>
        <p:txBody>
          <a:bodyPr/>
          <a:lstStyle>
            <a:lvl1pPr marL="0" indent="0" algn="r" eaLnBrk="1" hangingPunct="1">
              <a:buFontTx/>
              <a:buNone/>
              <a:defRPr sz="1800" smtClean="0">
                <a:solidFill>
                  <a:schemeClr val="bg1">
                    <a:lumMod val="50000"/>
                  </a:schemeClr>
                </a:solidFill>
                <a:latin typeface="+mj-lt"/>
                <a:ea typeface="ＭＳ Ｐゴシック" pitchFamily="34" charset="-128"/>
              </a:defRPr>
            </a:lvl1pPr>
          </a:lstStyle>
          <a:p>
            <a:r>
              <a:rPr lang="de-DE" dirty="0" smtClean="0"/>
              <a:t>Formatvorlage des Untertitelmasters durch Klicken bearbeiten</a:t>
            </a:r>
          </a:p>
        </p:txBody>
      </p:sp>
      <p:sp>
        <p:nvSpPr>
          <p:cNvPr id="80901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4917057" y="2074482"/>
            <a:ext cx="3114219" cy="2445786"/>
          </a:xfrm>
          <a:ln algn="ctr"/>
        </p:spPr>
        <p:txBody>
          <a:bodyPr tIns="0" rIns="0"/>
          <a:lstStyle>
            <a:lvl1pPr algn="r" eaLnBrk="1" hangingPunct="1">
              <a:defRPr sz="2800" b="0" smtClean="0">
                <a:solidFill>
                  <a:schemeClr val="accent1"/>
                </a:solidFill>
                <a:latin typeface="+mj-lt"/>
                <a:ea typeface="ＭＳ Ｐゴシック" pitchFamily="34" charset="-128"/>
              </a:defRPr>
            </a:lvl1pPr>
          </a:lstStyle>
          <a:p>
            <a:r>
              <a:rPr lang="de-DE" dirty="0" smtClean="0"/>
              <a:t>Titelmasterformat durch Klicken bearbeiten</a:t>
            </a: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4950" y="719138"/>
            <a:ext cx="1677917" cy="1338139"/>
          </a:xfrm>
          <a:prstGeom prst="rect">
            <a:avLst/>
          </a:prstGeom>
        </p:spPr>
      </p:pic>
      <p:pic>
        <p:nvPicPr>
          <p:cNvPr id="8" name="Grafik 14" descr="Vorlage_A4-Blatt_gebrandet_1-1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63513" y="814388"/>
            <a:ext cx="5305426" cy="621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lussfolie (letzte Foli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 bwMode="auto">
          <a:xfrm>
            <a:off x="-4986" y="0"/>
            <a:ext cx="9148985" cy="68580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de-DE" sz="2400" dirty="0">
              <a:solidFill>
                <a:schemeClr val="accent1"/>
              </a:solidFill>
              <a:ea typeface="ＭＳ Ｐゴシック" pitchFamily="28" charset="-128"/>
            </a:endParaRPr>
          </a:p>
        </p:txBody>
      </p:sp>
      <p:cxnSp>
        <p:nvCxnSpPr>
          <p:cNvPr id="3" name="Gerade Verbindung 14"/>
          <p:cNvCxnSpPr>
            <a:cxnSpLocks noChangeShapeType="1"/>
          </p:cNvCxnSpPr>
          <p:nvPr userDrawn="1"/>
        </p:nvCxnSpPr>
        <p:spPr bwMode="auto">
          <a:xfrm flipV="1">
            <a:off x="7758113" y="2238375"/>
            <a:ext cx="65087" cy="4337050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sp>
        <p:nvSpPr>
          <p:cNvPr id="8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1411242" y="3870770"/>
            <a:ext cx="6394955" cy="1143000"/>
          </a:xfrm>
          <a:ln algn="ctr"/>
        </p:spPr>
        <p:txBody>
          <a:bodyPr tIns="0" rIns="0"/>
          <a:lstStyle>
            <a:lvl1pPr algn="r" eaLnBrk="1" hangingPunct="1">
              <a:defRPr sz="2800" b="0" smtClean="0">
                <a:solidFill>
                  <a:schemeClr val="bg1"/>
                </a:solidFill>
                <a:latin typeface="+mj-lt"/>
                <a:ea typeface="ＭＳ Ｐゴシック" pitchFamily="34" charset="-128"/>
              </a:defRPr>
            </a:lvl1pPr>
          </a:lstStyle>
          <a:p>
            <a:r>
              <a:rPr lang="de-DE" dirty="0" smtClean="0"/>
              <a:t>Titelmasterformat durch Klicken bearbeiten</a:t>
            </a: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5331" y="719138"/>
            <a:ext cx="1569588" cy="9612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Abschnittsüberschrift H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 bwMode="auto">
          <a:xfrm>
            <a:off x="0" y="2265363"/>
            <a:ext cx="8034338" cy="2879725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de-DE" sz="2400" dirty="0">
              <a:solidFill>
                <a:schemeClr val="accent1"/>
              </a:solidFill>
              <a:ea typeface="ＭＳ Ｐゴシック" pitchFamily="28" charset="-128"/>
            </a:endParaRPr>
          </a:p>
        </p:txBody>
      </p:sp>
      <p:cxnSp>
        <p:nvCxnSpPr>
          <p:cNvPr id="5" name="Gerade Verbindung 14"/>
          <p:cNvCxnSpPr>
            <a:cxnSpLocks noChangeShapeType="1"/>
          </p:cNvCxnSpPr>
          <p:nvPr userDrawn="1"/>
        </p:nvCxnSpPr>
        <p:spPr bwMode="auto">
          <a:xfrm flipV="1">
            <a:off x="7758113" y="2238375"/>
            <a:ext cx="65087" cy="4337050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sp>
        <p:nvSpPr>
          <p:cNvPr id="8090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93004" y="5317262"/>
            <a:ext cx="6304484" cy="1088571"/>
          </a:xfrm>
          <a:ln algn="ctr"/>
        </p:spPr>
        <p:txBody>
          <a:bodyPr/>
          <a:lstStyle>
            <a:lvl1pPr marL="0" indent="0" algn="r" eaLnBrk="1" hangingPunct="1">
              <a:buFontTx/>
              <a:buNone/>
              <a:defRPr sz="1800" smtClean="0">
                <a:solidFill>
                  <a:schemeClr val="bg1">
                    <a:lumMod val="50000"/>
                  </a:schemeClr>
                </a:solidFill>
                <a:latin typeface="+mj-lt"/>
                <a:ea typeface="ＭＳ Ｐゴシック" pitchFamily="34" charset="-128"/>
              </a:defRPr>
            </a:lvl1pPr>
          </a:lstStyle>
          <a:p>
            <a:r>
              <a:rPr lang="de-DE" dirty="0" smtClean="0"/>
              <a:t>Formatvorlage des Untertitelmasters durch Klicken bearbeiten</a:t>
            </a:r>
          </a:p>
        </p:txBody>
      </p:sp>
      <p:sp>
        <p:nvSpPr>
          <p:cNvPr id="80901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1493003" y="3870770"/>
            <a:ext cx="6313194" cy="1143000"/>
          </a:xfrm>
          <a:ln algn="ctr"/>
        </p:spPr>
        <p:txBody>
          <a:bodyPr tIns="0" rIns="0"/>
          <a:lstStyle>
            <a:lvl1pPr algn="r" eaLnBrk="1" hangingPunct="1">
              <a:defRPr sz="2800" b="0" smtClean="0">
                <a:solidFill>
                  <a:schemeClr val="bg1"/>
                </a:solidFill>
                <a:latin typeface="+mj-lt"/>
                <a:ea typeface="ＭＳ Ｐゴシック" pitchFamily="34" charset="-128"/>
              </a:defRPr>
            </a:lvl1pPr>
          </a:lstStyle>
          <a:p>
            <a:r>
              <a:rPr lang="de-DE" dirty="0" smtClean="0"/>
              <a:t>Titelmasterformat durch Klicken bearbeiten</a:t>
            </a: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4950" y="719138"/>
            <a:ext cx="1677917" cy="13381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Abschnittsüberschrift H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erade Verbindung 14"/>
          <p:cNvCxnSpPr>
            <a:cxnSpLocks noChangeShapeType="1"/>
          </p:cNvCxnSpPr>
          <p:nvPr userDrawn="1"/>
        </p:nvCxnSpPr>
        <p:spPr bwMode="auto">
          <a:xfrm flipV="1">
            <a:off x="7758113" y="2238375"/>
            <a:ext cx="65087" cy="4337050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sp>
        <p:nvSpPr>
          <p:cNvPr id="5" name="Line 71"/>
          <p:cNvSpPr>
            <a:spLocks noChangeShapeType="1"/>
          </p:cNvSpPr>
          <p:nvPr userDrawn="1"/>
        </p:nvSpPr>
        <p:spPr bwMode="auto">
          <a:xfrm>
            <a:off x="0" y="5130800"/>
            <a:ext cx="8018463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>
              <a:cs typeface="Arial" charset="0"/>
            </a:endParaRPr>
          </a:p>
        </p:txBody>
      </p:sp>
      <p:sp>
        <p:nvSpPr>
          <p:cNvPr id="8090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68776" y="5255433"/>
            <a:ext cx="6650006" cy="1088571"/>
          </a:xfrm>
          <a:ln algn="ctr"/>
        </p:spPr>
        <p:txBody>
          <a:bodyPr/>
          <a:lstStyle>
            <a:lvl1pPr marL="0" indent="0" algn="r" eaLnBrk="1" hangingPunct="1">
              <a:buFontTx/>
              <a:buNone/>
              <a:defRPr smtClean="0">
                <a:solidFill>
                  <a:schemeClr val="bg1">
                    <a:lumMod val="50000"/>
                  </a:schemeClr>
                </a:solidFill>
                <a:latin typeface="+mj-lt"/>
                <a:ea typeface="ＭＳ Ｐゴシック" pitchFamily="34" charset="-128"/>
              </a:defRPr>
            </a:lvl1pPr>
          </a:lstStyle>
          <a:p>
            <a:r>
              <a:rPr lang="de-DE" dirty="0" smtClean="0"/>
              <a:t>Formatvorlage des Untertitelmasters durch Klicken bearbeiten</a:t>
            </a:r>
          </a:p>
        </p:txBody>
      </p:sp>
      <p:sp>
        <p:nvSpPr>
          <p:cNvPr id="80901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1368774" y="2145932"/>
            <a:ext cx="6650007" cy="2873123"/>
          </a:xfrm>
          <a:ln algn="ctr"/>
        </p:spPr>
        <p:txBody>
          <a:bodyPr tIns="0" rIns="0"/>
          <a:lstStyle>
            <a:lvl1pPr algn="r" eaLnBrk="1" hangingPunct="1">
              <a:defRPr sz="3000" b="0" smtClean="0">
                <a:solidFill>
                  <a:schemeClr val="accent1"/>
                </a:solidFill>
                <a:latin typeface="+mj-lt"/>
                <a:ea typeface="ＭＳ Ｐゴシック" pitchFamily="34" charset="-128"/>
              </a:defRPr>
            </a:lvl1pPr>
          </a:lstStyle>
          <a:p>
            <a:r>
              <a:rPr lang="de-DE" dirty="0" smtClean="0"/>
              <a:t>Titelmasterformat durch Klicken bearbeiten</a:t>
            </a: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4950" y="719138"/>
            <a:ext cx="1677917" cy="13381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76000" y="180000"/>
            <a:ext cx="7034081" cy="895350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76000" y="1728000"/>
            <a:ext cx="7960659" cy="418847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  <a:lvl2pPr>
              <a:spcAft>
                <a:spcPts val="600"/>
              </a:spcAft>
              <a:defRPr/>
            </a:lvl2pPr>
            <a:lvl3pPr>
              <a:spcAft>
                <a:spcPts val="600"/>
              </a:spcAft>
              <a:defRPr/>
            </a:lvl3pPr>
            <a:lvl4pPr>
              <a:spcBef>
                <a:spcPts val="0"/>
              </a:spcBef>
              <a:spcAft>
                <a:spcPts val="600"/>
              </a:spcAft>
              <a:defRPr/>
            </a:lvl4pPr>
            <a:lvl5pPr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0"/>
          </p:nvPr>
        </p:nvSpPr>
        <p:spPr>
          <a:xfrm>
            <a:off x="592138" y="6519863"/>
            <a:ext cx="1331912" cy="2143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Kundendialog, Referat Kommunikation</a:t>
            </a:r>
            <a:endParaRPr lang="de-DE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96075-8F36-4D64-9126-FD8426B05547}" type="datetime1">
              <a:rPr lang="de-DE" smtClean="0"/>
              <a:pPr>
                <a:defRPr/>
              </a:pPr>
              <a:t>04.01.2023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76000" y="180000"/>
            <a:ext cx="7034081" cy="895350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76000" y="1728000"/>
            <a:ext cx="3852000" cy="42129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spcBef>
                <a:spcPts val="0"/>
              </a:spcBef>
              <a:spcAft>
                <a:spcPts val="600"/>
              </a:spcAft>
              <a:defRPr sz="1400"/>
            </a:lvl4pPr>
            <a:lvl5pPr>
              <a:spcBef>
                <a:spcPts val="0"/>
              </a:spcBef>
              <a:spcAft>
                <a:spcPts val="600"/>
              </a:spcAft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94400" y="1728000"/>
            <a:ext cx="3852000" cy="42129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spcBef>
                <a:spcPts val="0"/>
              </a:spcBef>
              <a:spcAft>
                <a:spcPts val="600"/>
              </a:spcAft>
              <a:defRPr sz="1400"/>
            </a:lvl4pPr>
            <a:lvl5pPr>
              <a:spcBef>
                <a:spcPts val="0"/>
              </a:spcBef>
              <a:spcAft>
                <a:spcPts val="600"/>
              </a:spcAft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F4A46-4E07-4391-9398-7ACEDD4EB202}" type="datetime1">
              <a:rPr lang="de-DE" smtClean="0"/>
              <a:pPr>
                <a:defRPr/>
              </a:pPr>
              <a:t>04.01.2023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92138" y="6519863"/>
            <a:ext cx="1331912" cy="2143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Kundendialog, Referat Kommunikation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76000" y="180000"/>
            <a:ext cx="7034081" cy="895350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0E5C6-5567-4887-B22A-F6D49DCE0324}" type="datetime1">
              <a:rPr lang="de-DE" smtClean="0"/>
              <a:pPr>
                <a:defRPr/>
              </a:pPr>
              <a:t>04.01.2023</a:t>
            </a:fld>
            <a:endParaRPr lang="de-DE" dirty="0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92138" y="6519863"/>
            <a:ext cx="1331912" cy="2143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Kundendialog, Referat Kommunikation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49F27-0165-43A7-AC54-F3FE4C69B631}" type="datetime1">
              <a:rPr lang="de-DE" smtClean="0"/>
              <a:pPr>
                <a:defRPr/>
              </a:pPr>
              <a:t>04.01.2023</a:t>
            </a:fld>
            <a:endParaRPr lang="de-DE" dirty="0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92138" y="6519863"/>
            <a:ext cx="1331912" cy="2143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Kundendialog, Referat Kommunikation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18922" y="4876800"/>
            <a:ext cx="5486400" cy="566738"/>
          </a:xfrm>
        </p:spPr>
        <p:txBody>
          <a:bodyPr/>
          <a:lstStyle>
            <a:lvl1pPr algn="l">
              <a:defRPr sz="1800" b="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818922" y="1728001"/>
            <a:ext cx="5486400" cy="306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818922" y="5515362"/>
            <a:ext cx="5486400" cy="733037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09C84-5A89-4F68-82D5-29E471EE7A09}" type="datetime1">
              <a:rPr lang="de-DE" smtClean="0"/>
              <a:pPr>
                <a:defRPr/>
              </a:pPr>
              <a:t>04.01.2023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92138" y="6519863"/>
            <a:ext cx="1331912" cy="2143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Kundendialog, Referat Kommunikation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Text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76000" y="180000"/>
            <a:ext cx="7034081" cy="895350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76000" y="1728000"/>
            <a:ext cx="7960659" cy="4220309"/>
          </a:xfrm>
        </p:spPr>
        <p:txBody>
          <a:bodyPr/>
          <a:lstStyle>
            <a:lvl4pPr>
              <a:spcBef>
                <a:spcPts val="0"/>
              </a:spcBef>
              <a:spcAft>
                <a:spcPts val="600"/>
              </a:spcAft>
              <a:defRPr/>
            </a:lvl4pPr>
            <a:lvl5pPr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EE811-F3D6-4186-B1C9-65959ADF23FA}" type="datetime1">
              <a:rPr lang="de-DE" smtClean="0"/>
              <a:pPr>
                <a:defRPr/>
              </a:pPr>
              <a:t>04.01.2023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92138" y="6519863"/>
            <a:ext cx="1331912" cy="2143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Kundendialog, Referat Kommunikation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2138" y="1741488"/>
            <a:ext cx="7959725" cy="422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3076" name="Rectangle 27"/>
          <p:cNvSpPr>
            <a:spLocks noGrp="1" noChangeArrowheads="1"/>
          </p:cNvSpPr>
          <p:nvPr>
            <p:ph type="title"/>
          </p:nvPr>
        </p:nvSpPr>
        <p:spPr bwMode="auto">
          <a:xfrm>
            <a:off x="592138" y="192088"/>
            <a:ext cx="703421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1089" name="Rectangle 65"/>
          <p:cNvSpPr>
            <a:spLocks noChangeArrowheads="1"/>
          </p:cNvSpPr>
          <p:nvPr userDrawn="1"/>
        </p:nvSpPr>
        <p:spPr bwMode="auto">
          <a:xfrm>
            <a:off x="8091488" y="6502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>
              <a:defRPr/>
            </a:pPr>
            <a:fld id="{91D4F04E-0A80-4F75-A550-DF1017AEB69A}" type="slidenum">
              <a:rPr lang="de-DE" sz="800">
                <a:solidFill>
                  <a:schemeClr val="accent1"/>
                </a:solidFill>
                <a:latin typeface="+mn-lt"/>
                <a:cs typeface="Arial" charset="0"/>
              </a:rPr>
              <a:pPr algn="r" eaLnBrk="0" hangingPunct="0">
                <a:defRPr/>
              </a:pPr>
              <a:t>‹Nr.›</a:t>
            </a:fld>
            <a:endParaRPr lang="de-DE" sz="800" dirty="0">
              <a:solidFill>
                <a:schemeClr val="accent1"/>
              </a:solidFill>
              <a:latin typeface="+mn-lt"/>
              <a:cs typeface="Arial" charset="0"/>
            </a:endParaRPr>
          </a:p>
        </p:txBody>
      </p:sp>
      <p:sp>
        <p:nvSpPr>
          <p:cNvPr id="1090" name="Rectangle 66"/>
          <p:cNvSpPr>
            <a:spLocks noChangeArrowheads="1"/>
          </p:cNvSpPr>
          <p:nvPr userDrawn="1"/>
        </p:nvSpPr>
        <p:spPr bwMode="auto">
          <a:xfrm>
            <a:off x="0" y="6767513"/>
            <a:ext cx="9144000" cy="90487"/>
          </a:xfrm>
          <a:prstGeom prst="rect">
            <a:avLst/>
          </a:prstGeom>
          <a:solidFill>
            <a:schemeClr val="accent1"/>
          </a:solidFill>
          <a:ln w="9525">
            <a:solidFill>
              <a:srgbClr val="DA001A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de-DE" sz="2400">
              <a:ea typeface="ＭＳ Ｐゴシック" pitchFamily="28" charset="-128"/>
            </a:endParaRPr>
          </a:p>
        </p:txBody>
      </p:sp>
      <p:sp>
        <p:nvSpPr>
          <p:cNvPr id="1091" name="Line 67"/>
          <p:cNvSpPr>
            <a:spLocks noChangeShapeType="1"/>
          </p:cNvSpPr>
          <p:nvPr userDrawn="1"/>
        </p:nvSpPr>
        <p:spPr bwMode="auto">
          <a:xfrm>
            <a:off x="0" y="6434138"/>
            <a:ext cx="91440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>
              <a:cs typeface="Arial" charset="0"/>
            </a:endParaRPr>
          </a:p>
        </p:txBody>
      </p:sp>
      <p:sp>
        <p:nvSpPr>
          <p:cNvPr id="1095" name="Line 71"/>
          <p:cNvSpPr>
            <a:spLocks noChangeShapeType="1"/>
          </p:cNvSpPr>
          <p:nvPr userDrawn="1"/>
        </p:nvSpPr>
        <p:spPr bwMode="auto">
          <a:xfrm>
            <a:off x="0" y="1223963"/>
            <a:ext cx="91440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>
              <a:cs typeface="Arial" charset="0"/>
            </a:endParaRPr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592138" y="6502400"/>
            <a:ext cx="9112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eaLnBrk="0" hangingPunct="0">
              <a:defRPr sz="800">
                <a:solidFill>
                  <a:schemeClr val="accent1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de-DE" smtClean="0"/>
              <a:t>Kundendialog, Referat Kommunikation</a:t>
            </a:r>
            <a:endParaRPr lang="de-DE"/>
          </a:p>
        </p:txBody>
      </p:sp>
      <p:sp>
        <p:nvSpPr>
          <p:cNvPr id="14" name="Datumsplatzhalter 3"/>
          <p:cNvSpPr>
            <a:spLocks noGrp="1"/>
          </p:cNvSpPr>
          <p:nvPr>
            <p:ph type="dt" sz="half" idx="2"/>
          </p:nvPr>
        </p:nvSpPr>
        <p:spPr>
          <a:xfrm>
            <a:off x="6497638" y="6518275"/>
            <a:ext cx="15938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sz="800">
                <a:solidFill>
                  <a:schemeClr val="accent1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B30FBBF3-1E01-4DD4-8602-73345D167F8D}" type="datetime1">
              <a:rPr lang="de-DE" smtClean="0"/>
              <a:pPr>
                <a:defRPr/>
              </a:pPr>
              <a:t>04.01.2023</a:t>
            </a:fld>
            <a:endParaRPr lang="de-DE" dirty="0"/>
          </a:p>
        </p:txBody>
      </p:sp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925" y="315004"/>
            <a:ext cx="1107911" cy="88355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1" r:id="rId6"/>
    <p:sldLayoutId id="2147483892" r:id="rId7"/>
    <p:sldLayoutId id="2147483893" r:id="rId8"/>
    <p:sldLayoutId id="2147483894" r:id="rId9"/>
    <p:sldLayoutId id="2147483895" r:id="rId10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accent1"/>
          </a:solidFill>
          <a:latin typeface="+mj-lt"/>
          <a:ea typeface="ＭＳ Ｐゴシック" pitchFamily="28" charset="-128"/>
          <a:cs typeface="Calibri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accent1"/>
          </a:solidFill>
          <a:latin typeface="Arial" charset="0"/>
          <a:ea typeface="ＭＳ Ｐゴシック" pitchFamily="28" charset="-128"/>
          <a:cs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accent1"/>
          </a:solidFill>
          <a:latin typeface="Arial" charset="0"/>
          <a:ea typeface="ＭＳ Ｐゴシック" pitchFamily="28" charset="-128"/>
          <a:cs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accent1"/>
          </a:solidFill>
          <a:latin typeface="Arial" charset="0"/>
          <a:ea typeface="ＭＳ Ｐゴシック" pitchFamily="28" charset="-128"/>
          <a:cs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accent1"/>
          </a:solidFill>
          <a:latin typeface="Arial" charset="0"/>
          <a:ea typeface="ＭＳ Ｐゴシック" pitchFamily="28" charset="-128"/>
          <a:cs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rgbClr val="005022"/>
          </a:solidFill>
          <a:latin typeface="Arial" charset="0"/>
          <a:ea typeface="ＭＳ Ｐゴシック" pitchFamily="2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rgbClr val="005022"/>
          </a:solidFill>
          <a:latin typeface="Arial" charset="0"/>
          <a:ea typeface="ＭＳ Ｐゴシック" pitchFamily="2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rgbClr val="005022"/>
          </a:solidFill>
          <a:latin typeface="Arial" charset="0"/>
          <a:ea typeface="ＭＳ Ｐゴシック" pitchFamily="2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rgbClr val="005022"/>
          </a:solidFill>
          <a:latin typeface="Arial" charset="0"/>
          <a:ea typeface="ＭＳ Ｐゴシック" pitchFamily="28" charset="-128"/>
        </a:defRPr>
      </a:lvl9pPr>
    </p:titleStyle>
    <p:bodyStyle>
      <a:lvl1pPr marL="266700" indent="-266700" algn="l" rtl="0" eaLnBrk="0" fontAlgn="base" hangingPunct="0">
        <a:spcBef>
          <a:spcPct val="0"/>
        </a:spcBef>
        <a:spcAft>
          <a:spcPts val="600"/>
        </a:spcAft>
        <a:buClr>
          <a:schemeClr val="accent1"/>
        </a:buClr>
        <a:buSzPct val="150000"/>
        <a:buFont typeface="Lucida Sans" pitchFamily="34" charset="0"/>
        <a:buChar char="•"/>
        <a:defRPr sz="2400">
          <a:solidFill>
            <a:schemeClr val="tx1"/>
          </a:solidFill>
          <a:latin typeface="+mn-lt"/>
          <a:ea typeface="ＭＳ Ｐゴシック" pitchFamily="28" charset="-128"/>
          <a:cs typeface="Calibri" pitchFamily="34" charset="0"/>
        </a:defRPr>
      </a:lvl1pPr>
      <a:lvl2pPr marL="628650" indent="-180975" algn="l" rtl="0" eaLnBrk="0" fontAlgn="base" hangingPunct="0">
        <a:spcBef>
          <a:spcPct val="0"/>
        </a:spcBef>
        <a:spcAft>
          <a:spcPts val="600"/>
        </a:spcAft>
        <a:buClr>
          <a:schemeClr val="accent1"/>
        </a:buClr>
        <a:buSzPct val="150000"/>
        <a:buFont typeface="Lucida Sans" pitchFamily="34" charset="0"/>
        <a:buChar char="•"/>
        <a:defRPr sz="2000">
          <a:solidFill>
            <a:schemeClr val="tx1"/>
          </a:solidFill>
          <a:latin typeface="+mn-lt"/>
          <a:ea typeface="ＭＳ Ｐゴシック" pitchFamily="28" charset="-128"/>
          <a:cs typeface="Calibri" pitchFamily="34" charset="0"/>
        </a:defRPr>
      </a:lvl2pPr>
      <a:lvl3pPr marL="990600" indent="-180975" algn="l" rtl="0" eaLnBrk="0" fontAlgn="base" hangingPunct="0">
        <a:spcBef>
          <a:spcPct val="0"/>
        </a:spcBef>
        <a:spcAft>
          <a:spcPts val="600"/>
        </a:spcAft>
        <a:buClr>
          <a:schemeClr val="accent1"/>
        </a:buClr>
        <a:buSzPct val="150000"/>
        <a:buFont typeface="Lucida Sans" pitchFamily="34" charset="0"/>
        <a:buChar char="•"/>
        <a:defRPr>
          <a:solidFill>
            <a:schemeClr val="tx1"/>
          </a:solidFill>
          <a:latin typeface="+mn-lt"/>
          <a:ea typeface="ＭＳ Ｐゴシック" pitchFamily="28" charset="-128"/>
          <a:cs typeface="Calibri" pitchFamily="34" charset="0"/>
        </a:defRPr>
      </a:lvl3pPr>
      <a:lvl4pPr marL="1438275" indent="-180975" algn="l" rtl="0" eaLnBrk="0" fontAlgn="base" hangingPunct="0">
        <a:spcBef>
          <a:spcPct val="80000"/>
        </a:spcBef>
        <a:spcAft>
          <a:spcPct val="0"/>
        </a:spcAft>
        <a:buClr>
          <a:schemeClr val="tx2"/>
        </a:buClr>
        <a:buFont typeface="Lucida Sans" pitchFamily="34" charset="0"/>
        <a:buChar char="•"/>
        <a:defRPr sz="1600">
          <a:solidFill>
            <a:schemeClr val="tx1"/>
          </a:solidFill>
          <a:latin typeface="Lucida Sans" pitchFamily="34" charset="0"/>
          <a:ea typeface="ＭＳ Ｐゴシック" pitchFamily="28" charset="-128"/>
          <a:cs typeface="Calibri" pitchFamily="34" charset="0"/>
        </a:defRPr>
      </a:lvl4pPr>
      <a:lvl5pPr marL="1795463" indent="-174625" algn="l" rtl="0" eaLnBrk="0" fontAlgn="base" hangingPunct="0">
        <a:spcBef>
          <a:spcPct val="80000"/>
        </a:spcBef>
        <a:spcAft>
          <a:spcPct val="0"/>
        </a:spcAft>
        <a:buClr>
          <a:schemeClr val="tx2"/>
        </a:buClr>
        <a:buSzPct val="75000"/>
        <a:buFont typeface="Lucida Sans" pitchFamily="34" charset="0"/>
        <a:buChar char="•"/>
        <a:defRPr sz="1400">
          <a:solidFill>
            <a:schemeClr val="tx1"/>
          </a:solidFill>
          <a:latin typeface="Lucida Sans" pitchFamily="34" charset="0"/>
          <a:ea typeface="ＭＳ Ｐゴシック" pitchFamily="28" charset="-128"/>
          <a:cs typeface="Calibri" pitchFamily="34" charset="0"/>
        </a:defRPr>
      </a:lvl5pPr>
      <a:lvl6pPr marL="2268538" indent="-1905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005021"/>
        </a:buClr>
        <a:buChar char="»"/>
        <a:defRPr sz="1400">
          <a:solidFill>
            <a:srgbClr val="000000"/>
          </a:solidFill>
          <a:latin typeface="+mn-lt"/>
          <a:ea typeface="+mn-ea"/>
        </a:defRPr>
      </a:lvl6pPr>
      <a:lvl7pPr marL="2725738" indent="-1905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005021"/>
        </a:buClr>
        <a:buChar char="»"/>
        <a:defRPr sz="1400">
          <a:solidFill>
            <a:srgbClr val="000000"/>
          </a:solidFill>
          <a:latin typeface="+mn-lt"/>
          <a:ea typeface="+mn-ea"/>
        </a:defRPr>
      </a:lvl7pPr>
      <a:lvl8pPr marL="3182938" indent="-1905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005021"/>
        </a:buClr>
        <a:buChar char="»"/>
        <a:defRPr sz="1400">
          <a:solidFill>
            <a:srgbClr val="000000"/>
          </a:solidFill>
          <a:latin typeface="+mn-lt"/>
          <a:ea typeface="+mn-ea"/>
        </a:defRPr>
      </a:lvl8pPr>
      <a:lvl9pPr marL="3640138" indent="-1905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005021"/>
        </a:buClr>
        <a:buChar char="»"/>
        <a:defRPr sz="14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18435" name="Titel 5"/>
          <p:cNvSpPr>
            <a:spLocks noGrp="1"/>
          </p:cNvSpPr>
          <p:nvPr>
            <p:ph type="ctrTitle"/>
          </p:nvPr>
        </p:nvSpPr>
        <p:spPr>
          <a:xfrm>
            <a:off x="1493003" y="2612571"/>
            <a:ext cx="6313194" cy="1808175"/>
          </a:xfrm>
          <a:ln/>
        </p:spPr>
        <p:txBody>
          <a:bodyPr/>
          <a:lstStyle/>
          <a:p>
            <a:r>
              <a:rPr lang="de-DE" dirty="0" smtClean="0"/>
              <a:t>Grenzachtender Umgang </a:t>
            </a:r>
            <a:br>
              <a:rPr lang="de-DE" dirty="0" smtClean="0"/>
            </a:br>
            <a:r>
              <a:rPr lang="de-DE" dirty="0" smtClean="0"/>
              <a:t>in digitalen</a:t>
            </a:r>
            <a:br>
              <a:rPr lang="de-DE" dirty="0" smtClean="0"/>
            </a:br>
            <a:r>
              <a:rPr lang="de-DE" dirty="0" smtClean="0"/>
              <a:t>Veranstaltungsräumen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485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DA001A"/>
                </a:solidFill>
                <a:ea typeface="ＭＳ Ｐゴシック" pitchFamily="34" charset="-128"/>
              </a:rPr>
              <a:t>Grenzachtender Umgang </a:t>
            </a:r>
            <a:br>
              <a:rPr lang="de-DE" dirty="0" smtClean="0">
                <a:solidFill>
                  <a:srgbClr val="DA001A"/>
                </a:solidFill>
                <a:ea typeface="ＭＳ Ｐゴシック" pitchFamily="34" charset="-128"/>
              </a:rPr>
            </a:br>
            <a:r>
              <a:rPr lang="de-DE" dirty="0" smtClean="0">
                <a:solidFill>
                  <a:srgbClr val="DA001A"/>
                </a:solidFill>
                <a:ea typeface="ＭＳ Ｐゴシック" pitchFamily="34" charset="-128"/>
              </a:rPr>
              <a:t>in digitalen Veranstaltungsräumen</a:t>
            </a:r>
          </a:p>
        </p:txBody>
      </p:sp>
      <p:pic>
        <p:nvPicPr>
          <p:cNvPr id="2" name="Inhaltsplatzhalter 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231" y="1604692"/>
            <a:ext cx="1216885" cy="1216885"/>
          </a:xfrm>
        </p:spPr>
      </p:pic>
      <p:sp>
        <p:nvSpPr>
          <p:cNvPr id="13315" name="Datumsplatzhalter 3"/>
          <p:cNvSpPr>
            <a:spLocks noGrp="1"/>
          </p:cNvSpPr>
          <p:nvPr>
            <p:ph type="dt" sz="half" idx="11"/>
          </p:nvPr>
        </p:nvSpPr>
        <p:spPr bwMode="auto"/>
        <p:txBody>
          <a:bodyPr/>
          <a:lstStyle/>
          <a:p>
            <a:pPr>
              <a:defRPr/>
            </a:pPr>
            <a:fld id="{2E81513E-65A8-4BFD-9FF3-09DFD657A135}" type="datetime1">
              <a:rPr lang="de-DE" smtClean="0"/>
              <a:pPr>
                <a:defRPr/>
              </a:pPr>
              <a:t>04.01.2023</a:t>
            </a:fld>
            <a:endParaRPr lang="de-DE" smtClean="0"/>
          </a:p>
        </p:txBody>
      </p:sp>
      <p:pic>
        <p:nvPicPr>
          <p:cNvPr id="7" name="Inhaltsplatzhalter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20116" y="1604692"/>
            <a:ext cx="1216885" cy="1216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nhaltsplatzhalter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7001" y="1604691"/>
            <a:ext cx="1216885" cy="1216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nhaltsplatzhalter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53886" y="1604692"/>
            <a:ext cx="1216885" cy="1216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nhaltsplatzhalter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2165" y="2821576"/>
            <a:ext cx="1216885" cy="1216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Inhaltsplatzhalter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7001" y="4038461"/>
            <a:ext cx="1216885" cy="1216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Inhaltsplatzhalter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099" y="4038461"/>
            <a:ext cx="1216885" cy="1216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Inhaltsplatzhalter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20114" y="4038458"/>
            <a:ext cx="1216885" cy="1216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itel 1"/>
          <p:cNvSpPr txBox="1">
            <a:spLocks/>
          </p:cNvSpPr>
          <p:nvPr/>
        </p:nvSpPr>
        <p:spPr bwMode="auto">
          <a:xfrm>
            <a:off x="2062245" y="3143107"/>
            <a:ext cx="4901691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+mj-lt"/>
                <a:ea typeface="ＭＳ Ｐゴシック" pitchFamily="28" charset="-128"/>
                <a:cs typeface="Calibr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pitchFamily="28" charset="-128"/>
                <a:cs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pitchFamily="28" charset="-128"/>
                <a:cs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pitchFamily="28" charset="-128"/>
                <a:cs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pitchFamily="28" charset="-128"/>
                <a:cs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5022"/>
                </a:solidFill>
                <a:latin typeface="Arial" charset="0"/>
                <a:ea typeface="ＭＳ Ｐゴシック" pitchFamily="28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5022"/>
                </a:solidFill>
                <a:latin typeface="Arial" charset="0"/>
                <a:ea typeface="ＭＳ Ｐゴシック" pitchFamily="28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5022"/>
                </a:solidFill>
                <a:latin typeface="Arial" charset="0"/>
                <a:ea typeface="ＭＳ Ｐゴシック" pitchFamily="28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5022"/>
                </a:solidFill>
                <a:latin typeface="Arial" charset="0"/>
                <a:ea typeface="ＭＳ Ｐゴシック" pitchFamily="28" charset="-128"/>
              </a:defRPr>
            </a:lvl9pPr>
          </a:lstStyle>
          <a:p>
            <a:r>
              <a:rPr lang="de-DE" sz="8000" kern="0" dirty="0" smtClean="0">
                <a:solidFill>
                  <a:srgbClr val="DA001A"/>
                </a:solidFill>
                <a:ea typeface="ＭＳ Ｐゴシック" pitchFamily="34" charset="-128"/>
              </a:rPr>
              <a:t>BASICS</a:t>
            </a:r>
          </a:p>
        </p:txBody>
      </p:sp>
    </p:spTree>
    <p:extLst>
      <p:ext uri="{BB962C8B-B14F-4D97-AF65-F5344CB8AC3E}">
        <p14:creationId xmlns:p14="http://schemas.microsoft.com/office/powerpoint/2010/main" val="255726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DA001A"/>
                </a:solidFill>
                <a:ea typeface="ＭＳ Ｐゴシック" pitchFamily="34" charset="-128"/>
              </a:rPr>
              <a:t>Basics</a:t>
            </a:r>
          </a:p>
        </p:txBody>
      </p:sp>
      <p:pic>
        <p:nvPicPr>
          <p:cNvPr id="2" name="Inhaltsplatzhalter 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231" y="1604692"/>
            <a:ext cx="1216885" cy="1216885"/>
          </a:xfrm>
        </p:spPr>
      </p:pic>
      <p:sp>
        <p:nvSpPr>
          <p:cNvPr id="13315" name="Datumsplatzhalter 3"/>
          <p:cNvSpPr>
            <a:spLocks noGrp="1"/>
          </p:cNvSpPr>
          <p:nvPr>
            <p:ph type="dt" sz="half" idx="11"/>
          </p:nvPr>
        </p:nvSpPr>
        <p:spPr bwMode="auto"/>
        <p:txBody>
          <a:bodyPr/>
          <a:lstStyle/>
          <a:p>
            <a:pPr>
              <a:defRPr/>
            </a:pPr>
            <a:fld id="{2E81513E-65A8-4BFD-9FF3-09DFD657A135}" type="datetime1">
              <a:rPr lang="de-DE" smtClean="0"/>
              <a:pPr>
                <a:defRPr/>
              </a:pPr>
              <a:t>04.01.2023</a:t>
            </a:fld>
            <a:endParaRPr lang="de-DE" smtClean="0"/>
          </a:p>
        </p:txBody>
      </p:sp>
      <p:pic>
        <p:nvPicPr>
          <p:cNvPr id="7" name="Inhaltsplatzhalter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3231" y="2821577"/>
            <a:ext cx="1216885" cy="1216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nhaltsplatzhalter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3230" y="4378273"/>
            <a:ext cx="1216885" cy="1216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Inhaltsplatzhalter 2"/>
          <p:cNvSpPr txBox="1">
            <a:spLocks/>
          </p:cNvSpPr>
          <p:nvPr/>
        </p:nvSpPr>
        <p:spPr bwMode="auto">
          <a:xfrm>
            <a:off x="2116184" y="1627989"/>
            <a:ext cx="6420476" cy="4188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50000"/>
              <a:buFont typeface="Lucida Sans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28" charset="-128"/>
                <a:cs typeface="Calibri" pitchFamily="34" charset="0"/>
              </a:defRPr>
            </a:lvl1pPr>
            <a:lvl2pPr marL="628650" indent="-180975" algn="l" rtl="0" eaLnBrk="0" fontAlgn="base" hangingPunct="0"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50000"/>
              <a:buFont typeface="Lucida Sans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28" charset="-128"/>
                <a:cs typeface="Calibri" pitchFamily="34" charset="0"/>
              </a:defRPr>
            </a:lvl2pPr>
            <a:lvl3pPr marL="990600" indent="-180975" algn="l" rtl="0" eaLnBrk="0" fontAlgn="base" hangingPunct="0"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50000"/>
              <a:buFont typeface="Lucida Sans" pitchFamily="34" charset="0"/>
              <a:buChar char="•"/>
              <a:defRPr>
                <a:solidFill>
                  <a:schemeClr val="tx1"/>
                </a:solidFill>
                <a:latin typeface="+mn-lt"/>
                <a:ea typeface="ＭＳ Ｐゴシック" pitchFamily="28" charset="-128"/>
                <a:cs typeface="Calibri" pitchFamily="34" charset="0"/>
              </a:defRPr>
            </a:lvl3pPr>
            <a:lvl4pPr marL="1438275" indent="-180975" algn="l" rtl="0" eaLnBrk="0" fontAlgn="base" hangingPunct="0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Lucida Sans" pitchFamily="34" charset="0"/>
              <a:buChar char="•"/>
              <a:defRPr sz="1600">
                <a:solidFill>
                  <a:schemeClr val="tx1"/>
                </a:solidFill>
                <a:latin typeface="Lucida Sans" pitchFamily="34" charset="0"/>
                <a:ea typeface="ＭＳ Ｐゴシック" pitchFamily="28" charset="-128"/>
                <a:cs typeface="Calibri" pitchFamily="34" charset="0"/>
              </a:defRPr>
            </a:lvl4pPr>
            <a:lvl5pPr marL="1795463" indent="-174625" algn="l" rtl="0" eaLnBrk="0" fontAlgn="base" hangingPunct="0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Lucida Sans" pitchFamily="34" charset="0"/>
              <a:buChar char="•"/>
              <a:defRPr sz="1400">
                <a:solidFill>
                  <a:schemeClr val="tx1"/>
                </a:solidFill>
                <a:latin typeface="Lucida Sans" pitchFamily="34" charset="0"/>
                <a:ea typeface="ＭＳ Ｐゴシック" pitchFamily="28" charset="-128"/>
                <a:cs typeface="Calibri" pitchFamily="34" charset="0"/>
              </a:defRPr>
            </a:lvl5pPr>
            <a:lvl6pPr marL="2268538" indent="-190500" algn="l" rtl="0" fontAlgn="base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5021"/>
              </a:buClr>
              <a:buChar char="»"/>
              <a:defRPr sz="1400">
                <a:solidFill>
                  <a:srgbClr val="000000"/>
                </a:solidFill>
                <a:latin typeface="+mn-lt"/>
                <a:ea typeface="+mn-ea"/>
              </a:defRPr>
            </a:lvl6pPr>
            <a:lvl7pPr marL="2725738" indent="-190500" algn="l" rtl="0" fontAlgn="base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5021"/>
              </a:buClr>
              <a:buChar char="»"/>
              <a:defRPr sz="1400">
                <a:solidFill>
                  <a:srgbClr val="000000"/>
                </a:solidFill>
                <a:latin typeface="+mn-lt"/>
                <a:ea typeface="+mn-ea"/>
              </a:defRPr>
            </a:lvl7pPr>
            <a:lvl8pPr marL="3182938" indent="-190500" algn="l" rtl="0" fontAlgn="base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5021"/>
              </a:buClr>
              <a:buChar char="»"/>
              <a:defRPr sz="1400">
                <a:solidFill>
                  <a:srgbClr val="000000"/>
                </a:solidFill>
                <a:latin typeface="+mn-lt"/>
                <a:ea typeface="+mn-ea"/>
              </a:defRPr>
            </a:lvl8pPr>
            <a:lvl9pPr marL="3640138" indent="-190500" algn="l" rtl="0" fontAlgn="base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5021"/>
              </a:buClr>
              <a:buChar char="»"/>
              <a:defRPr sz="14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r>
              <a:rPr lang="de-DE" sz="2000" b="1" dirty="0"/>
              <a:t>Stumm-Schaltungs</a:t>
            </a:r>
            <a:r>
              <a:rPr lang="de-DE" sz="2000" dirty="0"/>
              <a:t>-Einstellungen kennen und </a:t>
            </a:r>
            <a:r>
              <a:rPr lang="de-DE" sz="2000" dirty="0" smtClean="0"/>
              <a:t>nutzen.</a:t>
            </a:r>
            <a:br>
              <a:rPr lang="de-DE" sz="2000" dirty="0" smtClean="0"/>
            </a:br>
            <a:r>
              <a:rPr lang="de-DE" sz="2000" dirty="0" smtClean="0"/>
              <a:t/>
            </a:r>
            <a:br>
              <a:rPr lang="de-DE" sz="2000" dirty="0" smtClean="0"/>
            </a:br>
            <a:r>
              <a:rPr lang="de-DE" sz="2000" dirty="0" smtClean="0"/>
              <a:t/>
            </a:r>
            <a:br>
              <a:rPr lang="de-DE" sz="2000" dirty="0" smtClean="0"/>
            </a:br>
            <a:endParaRPr lang="de-DE" sz="2000" dirty="0" smtClean="0"/>
          </a:p>
          <a:p>
            <a:r>
              <a:rPr lang="de-DE" sz="2000" dirty="0" smtClean="0"/>
              <a:t>Check: Was wird/ist von mir </a:t>
            </a:r>
            <a:r>
              <a:rPr lang="de-DE" sz="2000" b="1" dirty="0" smtClean="0"/>
              <a:t>sichtbar . </a:t>
            </a:r>
            <a:br>
              <a:rPr lang="de-DE" sz="2000" b="1" dirty="0" smtClean="0"/>
            </a:br>
            <a:r>
              <a:rPr lang="de-DE" sz="2000" i="1" dirty="0" smtClean="0"/>
              <a:t>(</a:t>
            </a:r>
            <a:r>
              <a:rPr lang="de-DE" sz="2000" i="1" dirty="0"/>
              <a:t>Hintergrund, Kleidung</a:t>
            </a:r>
            <a:r>
              <a:rPr lang="de-DE" sz="2000" i="1" dirty="0" smtClean="0"/>
              <a:t>,…) </a:t>
            </a:r>
          </a:p>
          <a:p>
            <a:endParaRPr lang="de-DE" sz="2000" i="1" dirty="0"/>
          </a:p>
          <a:p>
            <a:endParaRPr lang="de-DE" sz="2000" i="1" dirty="0"/>
          </a:p>
          <a:p>
            <a:r>
              <a:rPr lang="de-DE" sz="2000" b="1" dirty="0" smtClean="0"/>
              <a:t>Bildschirm teilen: </a:t>
            </a:r>
            <a:r>
              <a:rPr lang="de-DE" sz="2000" dirty="0">
                <a:latin typeface="Arial" charset="0"/>
              </a:rPr>
              <a:t>Zeit lassen und bewusst Daraufhinweisen, damit auch nur geteilt wird, was für die Gruppe bestimmt ist</a:t>
            </a:r>
            <a:endParaRPr lang="de-DE" sz="2000" kern="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580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DA001A"/>
                </a:solidFill>
                <a:ea typeface="ＭＳ Ｐゴシック" pitchFamily="34" charset="-128"/>
              </a:rPr>
              <a:t>Basics</a:t>
            </a:r>
          </a:p>
        </p:txBody>
      </p:sp>
      <p:pic>
        <p:nvPicPr>
          <p:cNvPr id="2" name="Inhaltsplatzhalter 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231" y="1604692"/>
            <a:ext cx="1216885" cy="1216885"/>
          </a:xfrm>
        </p:spPr>
      </p:pic>
      <p:sp>
        <p:nvSpPr>
          <p:cNvPr id="13315" name="Datumsplatzhalter 3"/>
          <p:cNvSpPr>
            <a:spLocks noGrp="1"/>
          </p:cNvSpPr>
          <p:nvPr>
            <p:ph type="dt" sz="half" idx="11"/>
          </p:nvPr>
        </p:nvSpPr>
        <p:spPr bwMode="auto"/>
        <p:txBody>
          <a:bodyPr/>
          <a:lstStyle/>
          <a:p>
            <a:pPr>
              <a:defRPr/>
            </a:pPr>
            <a:fld id="{2E81513E-65A8-4BFD-9FF3-09DFD657A135}" type="datetime1">
              <a:rPr lang="de-DE" smtClean="0"/>
              <a:pPr>
                <a:defRPr/>
              </a:pPr>
              <a:t>04.01.2023</a:t>
            </a:fld>
            <a:endParaRPr lang="de-DE" smtClean="0"/>
          </a:p>
        </p:txBody>
      </p:sp>
      <p:pic>
        <p:nvPicPr>
          <p:cNvPr id="7" name="Inhaltsplatzhalter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3231" y="3030577"/>
            <a:ext cx="1216885" cy="1216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nhaltsplatzhalter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3231" y="4456463"/>
            <a:ext cx="1216885" cy="1216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Inhaltsplatzhalter 2"/>
          <p:cNvSpPr txBox="1">
            <a:spLocks/>
          </p:cNvSpPr>
          <p:nvPr/>
        </p:nvSpPr>
        <p:spPr bwMode="auto">
          <a:xfrm>
            <a:off x="2116184" y="1621458"/>
            <a:ext cx="6420476" cy="4188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50000"/>
              <a:buFont typeface="Lucida Sans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28" charset="-128"/>
                <a:cs typeface="Calibri" pitchFamily="34" charset="0"/>
              </a:defRPr>
            </a:lvl1pPr>
            <a:lvl2pPr marL="628650" indent="-180975" algn="l" rtl="0" eaLnBrk="0" fontAlgn="base" hangingPunct="0"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50000"/>
              <a:buFont typeface="Lucida Sans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28" charset="-128"/>
                <a:cs typeface="Calibri" pitchFamily="34" charset="0"/>
              </a:defRPr>
            </a:lvl2pPr>
            <a:lvl3pPr marL="990600" indent="-180975" algn="l" rtl="0" eaLnBrk="0" fontAlgn="base" hangingPunct="0"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50000"/>
              <a:buFont typeface="Lucida Sans" pitchFamily="34" charset="0"/>
              <a:buChar char="•"/>
              <a:defRPr>
                <a:solidFill>
                  <a:schemeClr val="tx1"/>
                </a:solidFill>
                <a:latin typeface="+mn-lt"/>
                <a:ea typeface="ＭＳ Ｐゴシック" pitchFamily="28" charset="-128"/>
                <a:cs typeface="Calibri" pitchFamily="34" charset="0"/>
              </a:defRPr>
            </a:lvl3pPr>
            <a:lvl4pPr marL="1438275" indent="-180975" algn="l" rtl="0" eaLnBrk="0" fontAlgn="base" hangingPunct="0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Lucida Sans" pitchFamily="34" charset="0"/>
              <a:buChar char="•"/>
              <a:defRPr sz="1600">
                <a:solidFill>
                  <a:schemeClr val="tx1"/>
                </a:solidFill>
                <a:latin typeface="Lucida Sans" pitchFamily="34" charset="0"/>
                <a:ea typeface="ＭＳ Ｐゴシック" pitchFamily="28" charset="-128"/>
                <a:cs typeface="Calibri" pitchFamily="34" charset="0"/>
              </a:defRPr>
            </a:lvl4pPr>
            <a:lvl5pPr marL="1795463" indent="-174625" algn="l" rtl="0" eaLnBrk="0" fontAlgn="base" hangingPunct="0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Lucida Sans" pitchFamily="34" charset="0"/>
              <a:buChar char="•"/>
              <a:defRPr sz="1400">
                <a:solidFill>
                  <a:schemeClr val="tx1"/>
                </a:solidFill>
                <a:latin typeface="Lucida Sans" pitchFamily="34" charset="0"/>
                <a:ea typeface="ＭＳ Ｐゴシック" pitchFamily="28" charset="-128"/>
                <a:cs typeface="Calibri" pitchFamily="34" charset="0"/>
              </a:defRPr>
            </a:lvl5pPr>
            <a:lvl6pPr marL="2268538" indent="-190500" algn="l" rtl="0" fontAlgn="base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5021"/>
              </a:buClr>
              <a:buChar char="»"/>
              <a:defRPr sz="1400">
                <a:solidFill>
                  <a:srgbClr val="000000"/>
                </a:solidFill>
                <a:latin typeface="+mn-lt"/>
                <a:ea typeface="+mn-ea"/>
              </a:defRPr>
            </a:lvl6pPr>
            <a:lvl7pPr marL="2725738" indent="-190500" algn="l" rtl="0" fontAlgn="base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5021"/>
              </a:buClr>
              <a:buChar char="»"/>
              <a:defRPr sz="1400">
                <a:solidFill>
                  <a:srgbClr val="000000"/>
                </a:solidFill>
                <a:latin typeface="+mn-lt"/>
                <a:ea typeface="+mn-ea"/>
              </a:defRPr>
            </a:lvl7pPr>
            <a:lvl8pPr marL="3182938" indent="-190500" algn="l" rtl="0" fontAlgn="base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5021"/>
              </a:buClr>
              <a:buChar char="»"/>
              <a:defRPr sz="1400">
                <a:solidFill>
                  <a:srgbClr val="000000"/>
                </a:solidFill>
                <a:latin typeface="+mn-lt"/>
                <a:ea typeface="+mn-ea"/>
              </a:defRPr>
            </a:lvl8pPr>
            <a:lvl9pPr marL="3640138" indent="-190500" algn="l" rtl="0" fontAlgn="base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5021"/>
              </a:buClr>
              <a:buChar char="»"/>
              <a:defRPr sz="14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r>
              <a:rPr lang="de-DE" sz="2000" b="1" dirty="0" smtClean="0"/>
              <a:t>Chat(</a:t>
            </a:r>
            <a:r>
              <a:rPr lang="de-DE" sz="2000" b="1" dirty="0" err="1" smtClean="0"/>
              <a:t>einstellung</a:t>
            </a:r>
            <a:r>
              <a:rPr lang="de-DE" sz="2000" b="1" dirty="0" smtClean="0"/>
              <a:t>): </a:t>
            </a:r>
            <a:r>
              <a:rPr lang="de-DE" sz="2000" dirty="0" smtClean="0"/>
              <a:t>bewusst </a:t>
            </a:r>
            <a:r>
              <a:rPr lang="de-DE" sz="2000" dirty="0"/>
              <a:t>nutzen und darüber informieren, warum diese Einstellung gewählt wurde. </a:t>
            </a:r>
            <a:r>
              <a:rPr lang="de-DE" sz="1500" dirty="0"/>
              <a:t>Zum Beispiel: die Chatfunktion ist deaktiviert, aus Sorge vor Ablenkungen / grenzverletzenden Äußerungen. </a:t>
            </a:r>
            <a:r>
              <a:rPr lang="de-DE" sz="1500" dirty="0" smtClean="0"/>
              <a:t/>
            </a:r>
            <a:br>
              <a:rPr lang="de-DE" sz="1500" dirty="0" smtClean="0"/>
            </a:br>
            <a:r>
              <a:rPr lang="de-DE" sz="1500" dirty="0" smtClean="0"/>
              <a:t/>
            </a:r>
            <a:br>
              <a:rPr lang="de-DE" sz="1500" dirty="0" smtClean="0"/>
            </a:br>
            <a:r>
              <a:rPr lang="de-DE" sz="1500" dirty="0" smtClean="0"/>
              <a:t/>
            </a:r>
            <a:br>
              <a:rPr lang="de-DE" sz="1500" dirty="0" smtClean="0"/>
            </a:br>
            <a:endParaRPr lang="de-DE" sz="1500" dirty="0" smtClean="0"/>
          </a:p>
          <a:p>
            <a:r>
              <a:rPr lang="de-DE" sz="2000" dirty="0"/>
              <a:t>Hinweis Vertraulichkeit: </a:t>
            </a:r>
            <a:r>
              <a:rPr lang="de-DE" sz="2000" dirty="0" smtClean="0"/>
              <a:t>Es darf nichts </a:t>
            </a:r>
            <a:r>
              <a:rPr lang="de-DE" sz="2000" b="1" dirty="0"/>
              <a:t>mitgefilmt /</a:t>
            </a:r>
            <a:r>
              <a:rPr lang="de-DE" sz="2000" b="1" dirty="0" smtClean="0"/>
              <a:t>aufgenommen werden</a:t>
            </a:r>
            <a:r>
              <a:rPr lang="de-DE" sz="2000" dirty="0" smtClean="0"/>
              <a:t>.</a:t>
            </a:r>
          </a:p>
          <a:p>
            <a:endParaRPr lang="de-DE" sz="2000" dirty="0"/>
          </a:p>
          <a:p>
            <a:pPr marL="0" indent="0">
              <a:buNone/>
            </a:pPr>
            <a:endParaRPr lang="de-DE" sz="1100" dirty="0" smtClean="0"/>
          </a:p>
          <a:p>
            <a:r>
              <a:rPr lang="de-DE" sz="2000" b="1" dirty="0"/>
              <a:t>Erreichbarkei</a:t>
            </a:r>
            <a:r>
              <a:rPr lang="de-DE" sz="2000" dirty="0"/>
              <a:t>t für </a:t>
            </a:r>
            <a:r>
              <a:rPr lang="de-DE" sz="2000" b="1" dirty="0"/>
              <a:t>technische aber auch persönliche Probleme</a:t>
            </a:r>
            <a:r>
              <a:rPr lang="de-DE" sz="2000" dirty="0"/>
              <a:t> und </a:t>
            </a:r>
            <a:r>
              <a:rPr lang="de-DE" sz="2000" dirty="0" smtClean="0"/>
              <a:t>Anliegen.</a:t>
            </a:r>
            <a:endParaRPr lang="de-DE" sz="2000" kern="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4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DA001A"/>
                </a:solidFill>
                <a:ea typeface="ＭＳ Ｐゴシック" pitchFamily="34" charset="-128"/>
              </a:rPr>
              <a:t>Basics</a:t>
            </a:r>
          </a:p>
        </p:txBody>
      </p:sp>
      <p:pic>
        <p:nvPicPr>
          <p:cNvPr id="2" name="Inhaltsplatzhalter 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231" y="1604692"/>
            <a:ext cx="1216885" cy="1216885"/>
          </a:xfrm>
        </p:spPr>
      </p:pic>
      <p:sp>
        <p:nvSpPr>
          <p:cNvPr id="13315" name="Datumsplatzhalter 3"/>
          <p:cNvSpPr>
            <a:spLocks noGrp="1"/>
          </p:cNvSpPr>
          <p:nvPr>
            <p:ph type="dt" sz="half" idx="11"/>
          </p:nvPr>
        </p:nvSpPr>
        <p:spPr bwMode="auto"/>
        <p:txBody>
          <a:bodyPr/>
          <a:lstStyle/>
          <a:p>
            <a:pPr>
              <a:defRPr/>
            </a:pPr>
            <a:fld id="{2E81513E-65A8-4BFD-9FF3-09DFD657A135}" type="datetime1">
              <a:rPr lang="de-DE" smtClean="0"/>
              <a:pPr>
                <a:defRPr/>
              </a:pPr>
              <a:t>04.01.2023</a:t>
            </a:fld>
            <a:endParaRPr lang="de-DE" smtClean="0"/>
          </a:p>
        </p:txBody>
      </p:sp>
      <p:pic>
        <p:nvPicPr>
          <p:cNvPr id="7" name="Inhaltsplatzhalter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3231" y="3200399"/>
            <a:ext cx="1216885" cy="1216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Inhaltsplatzhalter 2"/>
          <p:cNvSpPr txBox="1">
            <a:spLocks/>
          </p:cNvSpPr>
          <p:nvPr/>
        </p:nvSpPr>
        <p:spPr bwMode="auto">
          <a:xfrm>
            <a:off x="2116184" y="1621458"/>
            <a:ext cx="6420476" cy="4188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50000"/>
              <a:buFont typeface="Lucida Sans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28" charset="-128"/>
                <a:cs typeface="Calibri" pitchFamily="34" charset="0"/>
              </a:defRPr>
            </a:lvl1pPr>
            <a:lvl2pPr marL="628650" indent="-180975" algn="l" rtl="0" eaLnBrk="0" fontAlgn="base" hangingPunct="0"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50000"/>
              <a:buFont typeface="Lucida Sans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28" charset="-128"/>
                <a:cs typeface="Calibri" pitchFamily="34" charset="0"/>
              </a:defRPr>
            </a:lvl2pPr>
            <a:lvl3pPr marL="990600" indent="-180975" algn="l" rtl="0" eaLnBrk="0" fontAlgn="base" hangingPunct="0"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50000"/>
              <a:buFont typeface="Lucida Sans" pitchFamily="34" charset="0"/>
              <a:buChar char="•"/>
              <a:defRPr>
                <a:solidFill>
                  <a:schemeClr val="tx1"/>
                </a:solidFill>
                <a:latin typeface="+mn-lt"/>
                <a:ea typeface="ＭＳ Ｐゴシック" pitchFamily="28" charset="-128"/>
                <a:cs typeface="Calibri" pitchFamily="34" charset="0"/>
              </a:defRPr>
            </a:lvl3pPr>
            <a:lvl4pPr marL="1438275" indent="-180975" algn="l" rtl="0" eaLnBrk="0" fontAlgn="base" hangingPunct="0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Lucida Sans" pitchFamily="34" charset="0"/>
              <a:buChar char="•"/>
              <a:defRPr sz="1600">
                <a:solidFill>
                  <a:schemeClr val="tx1"/>
                </a:solidFill>
                <a:latin typeface="Lucida Sans" pitchFamily="34" charset="0"/>
                <a:ea typeface="ＭＳ Ｐゴシック" pitchFamily="28" charset="-128"/>
                <a:cs typeface="Calibri" pitchFamily="34" charset="0"/>
              </a:defRPr>
            </a:lvl4pPr>
            <a:lvl5pPr marL="1795463" indent="-174625" algn="l" rtl="0" eaLnBrk="0" fontAlgn="base" hangingPunct="0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Lucida Sans" pitchFamily="34" charset="0"/>
              <a:buChar char="•"/>
              <a:defRPr sz="1400">
                <a:solidFill>
                  <a:schemeClr val="tx1"/>
                </a:solidFill>
                <a:latin typeface="Lucida Sans" pitchFamily="34" charset="0"/>
                <a:ea typeface="ＭＳ Ｐゴシック" pitchFamily="28" charset="-128"/>
                <a:cs typeface="Calibri" pitchFamily="34" charset="0"/>
              </a:defRPr>
            </a:lvl5pPr>
            <a:lvl6pPr marL="2268538" indent="-190500" algn="l" rtl="0" fontAlgn="base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5021"/>
              </a:buClr>
              <a:buChar char="»"/>
              <a:defRPr sz="1400">
                <a:solidFill>
                  <a:srgbClr val="000000"/>
                </a:solidFill>
                <a:latin typeface="+mn-lt"/>
                <a:ea typeface="+mn-ea"/>
              </a:defRPr>
            </a:lvl6pPr>
            <a:lvl7pPr marL="2725738" indent="-190500" algn="l" rtl="0" fontAlgn="base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5021"/>
              </a:buClr>
              <a:buChar char="»"/>
              <a:defRPr sz="1400">
                <a:solidFill>
                  <a:srgbClr val="000000"/>
                </a:solidFill>
                <a:latin typeface="+mn-lt"/>
                <a:ea typeface="+mn-ea"/>
              </a:defRPr>
            </a:lvl7pPr>
            <a:lvl8pPr marL="3182938" indent="-190500" algn="l" rtl="0" fontAlgn="base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5021"/>
              </a:buClr>
              <a:buChar char="»"/>
              <a:defRPr sz="1400">
                <a:solidFill>
                  <a:srgbClr val="000000"/>
                </a:solidFill>
                <a:latin typeface="+mn-lt"/>
                <a:ea typeface="+mn-ea"/>
              </a:defRPr>
            </a:lvl8pPr>
            <a:lvl9pPr marL="3640138" indent="-190500" algn="l" rtl="0" fontAlgn="base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5021"/>
              </a:buClr>
              <a:buChar char="»"/>
              <a:defRPr sz="14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endParaRPr lang="de-DE" sz="2000" b="1" dirty="0" smtClean="0"/>
          </a:p>
          <a:p>
            <a:r>
              <a:rPr lang="de-DE" sz="2000" b="1" dirty="0" smtClean="0"/>
              <a:t>Gespräche </a:t>
            </a:r>
            <a:r>
              <a:rPr lang="de-DE" sz="2000" b="1" dirty="0"/>
              <a:t>nach der Veranstaltung </a:t>
            </a:r>
            <a:r>
              <a:rPr lang="de-DE" sz="2000" b="1" dirty="0" smtClean="0"/>
              <a:t>sind möglich</a:t>
            </a:r>
          </a:p>
          <a:p>
            <a:endParaRPr lang="de-DE" sz="2000" b="1" dirty="0"/>
          </a:p>
          <a:p>
            <a:endParaRPr lang="de-DE" sz="2000" b="1" dirty="0" smtClean="0"/>
          </a:p>
          <a:p>
            <a:endParaRPr lang="de-DE" sz="2000" b="1" dirty="0"/>
          </a:p>
          <a:p>
            <a:r>
              <a:rPr lang="de-DE" sz="2000" b="1" dirty="0" smtClean="0"/>
              <a:t>So </a:t>
            </a:r>
            <a:r>
              <a:rPr lang="de-DE" sz="2000" b="1" dirty="0"/>
              <a:t>möchte ich heute hier angesprochen werden</a:t>
            </a:r>
            <a:r>
              <a:rPr lang="de-DE" sz="2000" dirty="0"/>
              <a:t> (Name, Anrede, Pronomen). </a:t>
            </a:r>
            <a:endParaRPr lang="de-DE" sz="2000" dirty="0" smtClean="0"/>
          </a:p>
        </p:txBody>
      </p:sp>
    </p:spTree>
    <p:extLst>
      <p:ext uri="{BB962C8B-B14F-4D97-AF65-F5344CB8AC3E}">
        <p14:creationId xmlns:p14="http://schemas.microsoft.com/office/powerpoint/2010/main" val="87767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DA001A"/>
                </a:solidFill>
                <a:ea typeface="ＭＳ Ｐゴシック" pitchFamily="34" charset="-128"/>
              </a:rPr>
              <a:t>Grenzachtender Umgang </a:t>
            </a:r>
            <a:br>
              <a:rPr lang="de-DE" dirty="0" smtClean="0">
                <a:solidFill>
                  <a:srgbClr val="DA001A"/>
                </a:solidFill>
                <a:ea typeface="ＭＳ Ｐゴシック" pitchFamily="34" charset="-128"/>
              </a:rPr>
            </a:br>
            <a:r>
              <a:rPr lang="de-DE" dirty="0" smtClean="0">
                <a:solidFill>
                  <a:srgbClr val="DA001A"/>
                </a:solidFill>
                <a:ea typeface="ＭＳ Ｐゴシック" pitchFamily="34" charset="-128"/>
              </a:rPr>
              <a:t>in digitalen Veranstaltungsräumen</a:t>
            </a:r>
          </a:p>
        </p:txBody>
      </p:sp>
      <p:pic>
        <p:nvPicPr>
          <p:cNvPr id="2" name="Inhaltsplatzhalter 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231" y="1604692"/>
            <a:ext cx="1216885" cy="1216885"/>
          </a:xfrm>
        </p:spPr>
      </p:pic>
      <p:sp>
        <p:nvSpPr>
          <p:cNvPr id="13315" name="Datumsplatzhalter 3"/>
          <p:cNvSpPr>
            <a:spLocks noGrp="1"/>
          </p:cNvSpPr>
          <p:nvPr>
            <p:ph type="dt" sz="half" idx="11"/>
          </p:nvPr>
        </p:nvSpPr>
        <p:spPr bwMode="auto"/>
        <p:txBody>
          <a:bodyPr/>
          <a:lstStyle/>
          <a:p>
            <a:pPr>
              <a:defRPr/>
            </a:pPr>
            <a:fld id="{2E81513E-65A8-4BFD-9FF3-09DFD657A135}" type="datetime1">
              <a:rPr lang="de-DE" smtClean="0"/>
              <a:pPr>
                <a:defRPr/>
              </a:pPr>
              <a:t>04.01.2023</a:t>
            </a:fld>
            <a:endParaRPr lang="de-DE" smtClean="0"/>
          </a:p>
        </p:txBody>
      </p:sp>
      <p:pic>
        <p:nvPicPr>
          <p:cNvPr id="7" name="Inhaltsplatzhalter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20116" y="1604692"/>
            <a:ext cx="1216885" cy="1216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nhaltsplatzhalter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3230" y="2821577"/>
            <a:ext cx="1216885" cy="1216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nhaltsplatzhalter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3229" y="4038457"/>
            <a:ext cx="1216885" cy="1216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itel 1"/>
          <p:cNvSpPr txBox="1">
            <a:spLocks/>
          </p:cNvSpPr>
          <p:nvPr/>
        </p:nvSpPr>
        <p:spPr bwMode="auto">
          <a:xfrm>
            <a:off x="2134091" y="4359992"/>
            <a:ext cx="4901691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+mj-lt"/>
                <a:ea typeface="ＭＳ Ｐゴシック" pitchFamily="28" charset="-128"/>
                <a:cs typeface="Calibr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pitchFamily="28" charset="-128"/>
                <a:cs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pitchFamily="28" charset="-128"/>
                <a:cs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pitchFamily="28" charset="-128"/>
                <a:cs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pitchFamily="28" charset="-128"/>
                <a:cs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5022"/>
                </a:solidFill>
                <a:latin typeface="Arial" charset="0"/>
                <a:ea typeface="ＭＳ Ｐゴシック" pitchFamily="28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5022"/>
                </a:solidFill>
                <a:latin typeface="Arial" charset="0"/>
                <a:ea typeface="ＭＳ Ｐゴシック" pitchFamily="28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5022"/>
                </a:solidFill>
                <a:latin typeface="Arial" charset="0"/>
                <a:ea typeface="ＭＳ Ｐゴシック" pitchFamily="28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5022"/>
                </a:solidFill>
                <a:latin typeface="Arial" charset="0"/>
                <a:ea typeface="ＭＳ Ｐゴシック" pitchFamily="28" charset="-128"/>
              </a:defRPr>
            </a:lvl9pPr>
          </a:lstStyle>
          <a:p>
            <a:r>
              <a:rPr lang="de-DE" sz="8000" kern="0" dirty="0" smtClean="0">
                <a:solidFill>
                  <a:srgbClr val="DA001A"/>
                </a:solidFill>
                <a:ea typeface="ＭＳ Ｐゴシック" pitchFamily="34" charset="-128"/>
              </a:rPr>
              <a:t>Weitere</a:t>
            </a:r>
          </a:p>
          <a:p>
            <a:r>
              <a:rPr lang="de-DE" sz="8000" kern="0" dirty="0" smtClean="0">
                <a:solidFill>
                  <a:srgbClr val="DA001A"/>
                </a:solidFill>
                <a:ea typeface="ＭＳ Ｐゴシック" pitchFamily="34" charset="-128"/>
              </a:rPr>
              <a:t>Hinweise</a:t>
            </a:r>
          </a:p>
        </p:txBody>
      </p:sp>
    </p:spTree>
    <p:extLst>
      <p:ext uri="{BB962C8B-B14F-4D97-AF65-F5344CB8AC3E}">
        <p14:creationId xmlns:p14="http://schemas.microsoft.com/office/powerpoint/2010/main" val="57967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el 11"/>
          <p:cNvSpPr>
            <a:spLocks noGrp="1"/>
          </p:cNvSpPr>
          <p:nvPr>
            <p:ph type="ctrTitle"/>
          </p:nvPr>
        </p:nvSpPr>
        <p:spPr>
          <a:xfrm>
            <a:off x="1136393" y="3962400"/>
            <a:ext cx="6892960" cy="2451652"/>
          </a:xfrm>
          <a:ln/>
        </p:spPr>
        <p:txBody>
          <a:bodyPr/>
          <a:lstStyle/>
          <a:p>
            <a:r>
              <a:rPr lang="de-DE" sz="1800" dirty="0" smtClean="0"/>
              <a:t/>
            </a:r>
            <a:br>
              <a:rPr lang="de-DE" sz="1800" dirty="0" smtClean="0"/>
            </a:br>
            <a:r>
              <a:rPr lang="de-DE" sz="1800" dirty="0" smtClean="0"/>
              <a:t/>
            </a:r>
            <a:br>
              <a:rPr lang="de-DE" sz="1800" dirty="0" smtClean="0"/>
            </a:br>
            <a:r>
              <a:rPr lang="de-DE" sz="1800" dirty="0" smtClean="0"/>
              <a:t/>
            </a:r>
            <a:br>
              <a:rPr lang="de-DE" sz="1800" dirty="0" smtClean="0"/>
            </a:br>
            <a:r>
              <a:rPr lang="de-DE" sz="1800" dirty="0"/>
              <a:t/>
            </a:r>
            <a:br>
              <a:rPr lang="de-DE" sz="1800" dirty="0"/>
            </a:br>
            <a:endParaRPr lang="de-DE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ere Präsentation">
  <a:themeElements>
    <a:clrScheme name="EBFR-farbig-">
      <a:dk1>
        <a:srgbClr val="000000"/>
      </a:dk1>
      <a:lt1>
        <a:srgbClr val="FFFFFF"/>
      </a:lt1>
      <a:dk2>
        <a:srgbClr val="DA001A"/>
      </a:dk2>
      <a:lt2>
        <a:srgbClr val="FFFFFF"/>
      </a:lt2>
      <a:accent1>
        <a:srgbClr val="DA001A"/>
      </a:accent1>
      <a:accent2>
        <a:srgbClr val="EE8258"/>
      </a:accent2>
      <a:accent3>
        <a:srgbClr val="F8C4A5"/>
      </a:accent3>
      <a:accent4>
        <a:srgbClr val="C6C6C6"/>
      </a:accent4>
      <a:accent5>
        <a:srgbClr val="8F8F8F"/>
      </a:accent5>
      <a:accent6>
        <a:srgbClr val="5E5E5E"/>
      </a:accent6>
      <a:hlink>
        <a:srgbClr val="DA001A"/>
      </a:hlink>
      <a:folHlink>
        <a:srgbClr val="8F8F8F"/>
      </a:folHlink>
    </a:clrScheme>
    <a:fontScheme name="Arial">
      <a:majorFont>
        <a:latin typeface="Arial 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DF0C3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DF0C3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">
        <a:dk1>
          <a:srgbClr val="000000"/>
        </a:dk1>
        <a:lt1>
          <a:srgbClr val="FFFFFF"/>
        </a:lt1>
        <a:dk2>
          <a:srgbClr val="007382"/>
        </a:dk2>
        <a:lt2>
          <a:srgbClr val="5A5A5A"/>
        </a:lt2>
        <a:accent1>
          <a:srgbClr val="004114"/>
        </a:accent1>
        <a:accent2>
          <a:srgbClr val="41A52D"/>
        </a:accent2>
        <a:accent3>
          <a:srgbClr val="FFFFFF"/>
        </a:accent3>
        <a:accent4>
          <a:srgbClr val="000000"/>
        </a:accent4>
        <a:accent5>
          <a:srgbClr val="AAB0AA"/>
        </a:accent5>
        <a:accent6>
          <a:srgbClr val="3A9528"/>
        </a:accent6>
        <a:hlink>
          <a:srgbClr val="911E3C"/>
        </a:hlink>
        <a:folHlink>
          <a:srgbClr val="FAAF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393</Words>
  <Application>Microsoft Office PowerPoint</Application>
  <PresentationFormat>Bildschirmpräsentation (4:3)</PresentationFormat>
  <Paragraphs>46</Paragraphs>
  <Slides>7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4" baseType="lpstr">
      <vt:lpstr>ＭＳ Ｐゴシック</vt:lpstr>
      <vt:lpstr>Arial</vt:lpstr>
      <vt:lpstr>Arial </vt:lpstr>
      <vt:lpstr>Calibri</vt:lpstr>
      <vt:lpstr>Lucida Sans</vt:lpstr>
      <vt:lpstr>Wingdings</vt:lpstr>
      <vt:lpstr>Leere Präsentation</vt:lpstr>
      <vt:lpstr>Grenzachtender Umgang  in digitalen Veranstaltungsräumen</vt:lpstr>
      <vt:lpstr>Grenzachtender Umgang  in digitalen Veranstaltungsräumen</vt:lpstr>
      <vt:lpstr>Basics</vt:lpstr>
      <vt:lpstr>Basics</vt:lpstr>
      <vt:lpstr>Basics</vt:lpstr>
      <vt:lpstr>Grenzachtender Umgang  in digitalen Veranstaltungsräumen</vt:lpstr>
      <vt:lpstr>    </vt:lpstr>
    </vt:vector>
  </TitlesOfParts>
  <Company>Erzbistum Freiburg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Beispielfoliensatz Erzbistum Freiburg</dc:title>
  <dc:subject>.*ppt-Vorlage</dc:subject>
  <dc:creator>Georg Auer</dc:creator>
  <cp:keywords>Präsentation, Vorlage</cp:keywords>
  <cp:lastModifiedBy>Pfuhl Judith</cp:lastModifiedBy>
  <cp:revision>545</cp:revision>
  <cp:lastPrinted>2009-02-25T16:55:19Z</cp:lastPrinted>
  <dcterms:created xsi:type="dcterms:W3CDTF">2009-02-24T13:07:26Z</dcterms:created>
  <dcterms:modified xsi:type="dcterms:W3CDTF">2023-01-04T10:23:15Z</dcterms:modified>
</cp:coreProperties>
</file>